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7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6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07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7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5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5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BDAD-6A96-4DEF-8915-3C00E72E341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0FF898D-AF1D-429D-B5B0-09122828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"/>
            <a:ext cx="9111344" cy="68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3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290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3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1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2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657" cy="68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7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0"/>
            <a:ext cx="9176657" cy="68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4492"/>
            <a:ext cx="9111343" cy="68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0"/>
            <a:ext cx="9198429" cy="68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88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</cp:revision>
  <dcterms:created xsi:type="dcterms:W3CDTF">2024-03-29T06:26:44Z</dcterms:created>
  <dcterms:modified xsi:type="dcterms:W3CDTF">2024-03-29T06:54:15Z</dcterms:modified>
</cp:coreProperties>
</file>